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299" r:id="rId3"/>
    <p:sldId id="294" r:id="rId4"/>
    <p:sldId id="297" r:id="rId5"/>
    <p:sldId id="296" r:id="rId6"/>
    <p:sldId id="301" r:id="rId7"/>
    <p:sldId id="300" r:id="rId8"/>
    <p:sldId id="293" r:id="rId9"/>
    <p:sldId id="295" r:id="rId10"/>
    <p:sldId id="303" r:id="rId11"/>
    <p:sldId id="304" r:id="rId12"/>
    <p:sldId id="305" r:id="rId13"/>
    <p:sldId id="316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257" r:id="rId25"/>
    <p:sldId id="258" r:id="rId26"/>
    <p:sldId id="261" r:id="rId27"/>
    <p:sldId id="262" r:id="rId28"/>
    <p:sldId id="263" r:id="rId29"/>
    <p:sldId id="264" r:id="rId30"/>
    <p:sldId id="266" r:id="rId31"/>
    <p:sldId id="267" r:id="rId32"/>
    <p:sldId id="268" r:id="rId33"/>
    <p:sldId id="269" r:id="rId34"/>
    <p:sldId id="265" r:id="rId35"/>
    <p:sldId id="270" r:id="rId36"/>
    <p:sldId id="284" r:id="rId37"/>
    <p:sldId id="285" r:id="rId38"/>
    <p:sldId id="286" r:id="rId39"/>
    <p:sldId id="302" r:id="rId40"/>
  </p:sldIdLst>
  <p:sldSz cx="9144000" cy="6858000" type="screen4x3"/>
  <p:notesSz cx="6858000" cy="9144000"/>
  <p:photoAlbum layout="1pic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27975-5585-4CCC-AACC-20E8EC2BFBDB}" type="datetimeFigureOut">
              <a:rPr lang="it-IT"/>
              <a:pPr>
                <a:defRPr/>
              </a:pPr>
              <a:t>01/12/2013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FB9B8-4682-43E6-9E33-85EB636C7D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15948-3150-4497-A3CD-6B37E0230063}" type="datetimeFigureOut">
              <a:rPr lang="it-IT"/>
              <a:pPr>
                <a:defRPr/>
              </a:pPr>
              <a:t>01/12/2013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D39BA-2A52-47EF-AD79-3CC1030CC6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3299A-69DB-4D2F-8C95-8AE928BEF6DB}" type="datetimeFigureOut">
              <a:rPr lang="it-IT"/>
              <a:pPr>
                <a:defRPr/>
              </a:pPr>
              <a:t>01/12/2013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09580-CBA6-4779-BB2A-DDB49642BF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B104C-48E9-4E1B-A0AA-6356DE4313FD}" type="datetimeFigureOut">
              <a:rPr lang="it-IT"/>
              <a:pPr>
                <a:defRPr/>
              </a:pPr>
              <a:t>01/12/2013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FF5EA-1BA2-4B63-9F11-E05A9EB6CE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FA472-EA17-4E68-A509-3140324B5A5B}" type="datetimeFigureOut">
              <a:rPr lang="it-IT"/>
              <a:pPr>
                <a:defRPr/>
              </a:pPr>
              <a:t>01/12/2013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69C76-02D8-4C4E-96A5-ED076367B2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868D3-2834-446B-B017-8D522B92873D}" type="datetimeFigureOut">
              <a:rPr lang="it-IT"/>
              <a:pPr>
                <a:defRPr/>
              </a:pPr>
              <a:t>01/12/2013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C84E9-DA8F-4D81-AB11-2335FC540C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F26EA-768D-452D-B1E4-EF11E61DDDC7}" type="datetimeFigureOut">
              <a:rPr lang="it-IT"/>
              <a:pPr>
                <a:defRPr/>
              </a:pPr>
              <a:t>01/12/2013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25CDF-801F-4154-9D6E-8891DA3007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F9891-A8E9-453C-AA75-E4BA2C399419}" type="datetimeFigureOut">
              <a:rPr lang="it-IT"/>
              <a:pPr>
                <a:defRPr/>
              </a:pPr>
              <a:t>01/12/2013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9023C-327E-49F8-BC95-181EE7C7B1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BE4E5-1050-43E4-ACD0-0E027B6BDA15}" type="datetimeFigureOut">
              <a:rPr lang="it-IT"/>
              <a:pPr>
                <a:defRPr/>
              </a:pPr>
              <a:t>01/12/2013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41892-760A-4D17-B1A7-382328758E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93286-1644-49CA-93FA-A1E473E5EDF8}" type="datetimeFigureOut">
              <a:rPr lang="it-IT"/>
              <a:pPr>
                <a:defRPr/>
              </a:pPr>
              <a:t>01/12/2013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294B1-0275-4CA9-BA9B-5F0E48BA0D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59FF5-1FFA-4AC7-AA14-0488ADF2B642}" type="datetimeFigureOut">
              <a:rPr lang="it-IT"/>
              <a:pPr>
                <a:defRPr/>
              </a:pPr>
              <a:t>01/12/2013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439B4-38D6-4EAB-94AD-4043B9732C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CDE184-97AA-401D-9A7C-D76B347F9F48}" type="datetimeFigureOut">
              <a:rPr lang="it-IT"/>
              <a:pPr>
                <a:defRPr/>
              </a:pPr>
              <a:t>01/12/2013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78ADE7-9F37-436F-B5E7-0AC51F551B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3314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3688" y="260350"/>
            <a:ext cx="8761412" cy="61928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magine 1" descr="IMG_3198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1" descr="IMG_3200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magine 1" descr="IMG_3210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magine 1" descr="IMG_3428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magine 1" descr="IMG_3228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magine 1" descr="IMG_3232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1" descr="IMG_3233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magine 1" descr="IMG_3236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1" descr="IMG_3237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1" descr="IMG_3238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75795" y="980728"/>
            <a:ext cx="8640960" cy="5688632"/>
          </a:xfrm>
          <a:gradFill>
            <a:gsLst>
              <a:gs pos="0">
                <a:srgbClr val="03D4A8"/>
              </a:gs>
              <a:gs pos="34000">
                <a:srgbClr val="21D6E0">
                  <a:alpha val="65000"/>
                </a:srgbClr>
              </a:gs>
              <a:gs pos="91000">
                <a:srgbClr val="0087E6"/>
              </a:gs>
              <a:gs pos="100000">
                <a:srgbClr val="005CBF"/>
              </a:gs>
            </a:gsLst>
            <a:lin ang="8100000" scaled="1"/>
          </a:gradFill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u="sng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PROGETTO FOCUS 2013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>
              <a:latin typeface="Comic Sans MS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 smtClean="0">
                <a:latin typeface="Comic Sans MS" pitchFamily="66" charset="0"/>
              </a:rPr>
              <a:t>I casi </a:t>
            </a:r>
            <a:r>
              <a:rPr lang="it-IT" dirty="0" err="1" smtClean="0">
                <a:latin typeface="Comic Sans MS" pitchFamily="66" charset="0"/>
              </a:rPr>
              <a:t>Braghin</a:t>
            </a:r>
            <a:r>
              <a:rPr lang="it-IT" dirty="0" smtClean="0">
                <a:latin typeface="Comic Sans MS" pitchFamily="66" charset="0"/>
              </a:rPr>
              <a:t> (BY)  e </a:t>
            </a:r>
            <a:r>
              <a:rPr lang="it-IT" dirty="0" err="1" smtClean="0">
                <a:latin typeface="Comic Sans MS" pitchFamily="66" charset="0"/>
              </a:rPr>
              <a:t>Novozibkov</a:t>
            </a:r>
            <a:r>
              <a:rPr lang="it-IT" dirty="0" smtClean="0">
                <a:latin typeface="Comic Sans MS" pitchFamily="66" charset="0"/>
              </a:rPr>
              <a:t>  (RU)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 smtClean="0">
              <a:latin typeface="Comic Sans MS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 smtClean="0">
                <a:latin typeface="Comic Sans MS" pitchFamily="66" charset="0"/>
              </a:rPr>
              <a:t>Report   operativo,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 smtClean="0">
              <a:latin typeface="Comic Sans MS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 smtClean="0">
                <a:latin typeface="Comic Sans MS" pitchFamily="66" charset="0"/>
              </a:rPr>
              <a:t>A cura di :   Silvio </a:t>
            </a:r>
            <a:r>
              <a:rPr lang="it-IT" dirty="0" err="1" smtClean="0">
                <a:latin typeface="Comic Sans MS" pitchFamily="66" charset="0"/>
              </a:rPr>
              <a:t>Tomasini</a:t>
            </a:r>
            <a:r>
              <a:rPr lang="it-IT" dirty="0" smtClean="0">
                <a:latin typeface="Comic Sans MS" pitchFamily="66" charset="0"/>
              </a:rPr>
              <a:t>  e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>
                <a:latin typeface="Comic Sans MS" pitchFamily="66" charset="0"/>
              </a:rPr>
              <a:t>	</a:t>
            </a:r>
            <a:r>
              <a:rPr lang="it-IT" dirty="0" smtClean="0">
                <a:latin typeface="Comic Sans MS" pitchFamily="66" charset="0"/>
              </a:rPr>
              <a:t>	Tarcisio Bruno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 smtClean="0">
              <a:latin typeface="Comic Sans MS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>
              <a:latin typeface="Comic Sans MS" pitchFamily="66" charset="0"/>
            </a:endParaRPr>
          </a:p>
        </p:txBody>
      </p:sp>
      <p:pic>
        <p:nvPicPr>
          <p:cNvPr id="14340" name="Picture 2" descr="C:\Users\TARCI\Documents\DATI TOSHIBA &amp; HP DA 26 lugl 2013\copia dati toshiba da marzo 2013\Documenti\CD D\foto\ospitalità foto per congresso 1 dicembre VE\progetto focus 2012_Page_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3" y="146050"/>
            <a:ext cx="1825625" cy="13684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1" descr="IMG_3252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1" descr="IMG_3253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magine 1" descr="IMG_3254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1" descr="IMG_3285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685800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1" descr="IMG_0088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685800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magine 1" descr="IMG_0160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magine 1" descr="IMG_0165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magine 1" descr="IMG_0166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magine 1" descr="IMG_0167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magine 1" descr="IMG_0168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TARCI\Documents\DATI TOSHIBA &amp; HP DA 26 lugl 2013\copia dati toshiba da marzo 2013\Documenti\CD D\foto\ospitalità foto per congresso 1 dicembre VE\progetto focus 2012_Page_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288" y="392113"/>
            <a:ext cx="8099425" cy="6073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magine 1" descr="IMG_2929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319338" y="425450"/>
            <a:ext cx="4505325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magine 1" descr="IMG_2931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magine 1" descr="IMG_2933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319338" y="425450"/>
            <a:ext cx="4505325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magine 1" descr="IMG_2937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magine 1" descr="IMG_2922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2825" y="377825"/>
            <a:ext cx="4578350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magine 1" descr="IMG_2944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magine 1" descr="IMG_3309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magine 1" descr="IMG_3310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magine 1" descr="IMG_3311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15616" y="1166842"/>
            <a:ext cx="7297190" cy="4524315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34000">
                <a:srgbClr val="21D6E0">
                  <a:alpha val="65000"/>
                </a:srgbClr>
              </a:gs>
              <a:gs pos="91000">
                <a:srgbClr val="0087E6"/>
              </a:gs>
              <a:gs pos="100000">
                <a:srgbClr val="005CBF"/>
              </a:gs>
            </a:gsLst>
            <a:lin ang="8100000" scaled="1"/>
            <a:tileRect/>
          </a:gra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dirty="0">
              <a:latin typeface="Simplified Arabic" pitchFamily="18" charset="-78"/>
              <a:cs typeface="Simplified Arabic" pitchFamily="18" charset="-7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latin typeface="Simplified Arabic" pitchFamily="18" charset="-78"/>
                <a:cs typeface="Simplified Arabic" pitchFamily="18" charset="-78"/>
              </a:rPr>
              <a:t>Grazie della pazienza e dell’attenzione…..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dirty="0">
              <a:latin typeface="Simplified Arabic" pitchFamily="18" charset="-78"/>
              <a:cs typeface="Simplified Arabic" pitchFamily="18" charset="-7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latin typeface="Simplified Arabic" pitchFamily="18" charset="-78"/>
                <a:cs typeface="Simplified Arabic" pitchFamily="18" charset="-78"/>
              </a:rPr>
              <a:t>Lasciamo la parola ad Annibale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dirty="0">
              <a:latin typeface="Simplified Arabic" pitchFamily="18" charset="-78"/>
              <a:cs typeface="Simplified Arabic" pitchFamily="18" charset="-7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dirty="0">
              <a:latin typeface="Simplified Arabic" pitchFamily="18" charset="-78"/>
              <a:cs typeface="Simplified Arabic" pitchFamily="18" charset="-7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dirty="0">
              <a:latin typeface="Simplified Arabic" pitchFamily="18" charset="-78"/>
              <a:cs typeface="Simplified Arabic" pitchFamily="18" charset="-7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latin typeface="Simplified Arabic" pitchFamily="18" charset="-78"/>
                <a:cs typeface="Simplified Arabic" pitchFamily="18" charset="-78"/>
              </a:rPr>
              <a:t>Silvio &amp; Tarcisio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dirty="0">
              <a:latin typeface="Simplified Arabic" pitchFamily="18" charset="-78"/>
              <a:cs typeface="Simplified Arabic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45 Km circa</a:t>
            </a:r>
          </a:p>
        </p:txBody>
      </p:sp>
      <p:pic>
        <p:nvPicPr>
          <p:cNvPr id="16386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1463" y="1412875"/>
            <a:ext cx="8601075" cy="4559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180 Km circa</a:t>
            </a:r>
          </a:p>
        </p:txBody>
      </p:sp>
      <p:pic>
        <p:nvPicPr>
          <p:cNvPr id="17410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9713" y="1341438"/>
            <a:ext cx="8664575" cy="4679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843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630238"/>
            <a:ext cx="7462838" cy="5597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Album foto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mtClean="0"/>
              <a:t>di TARCI</a:t>
            </a:r>
            <a:endParaRPr lang="it-IT"/>
          </a:p>
        </p:txBody>
      </p:sp>
      <p:pic>
        <p:nvPicPr>
          <p:cNvPr id="19459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823913"/>
            <a:ext cx="571500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0482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16113" y="1600200"/>
            <a:ext cx="53117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561975"/>
            <a:ext cx="7392988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42</Words>
  <Application>Microsoft Office PowerPoint</Application>
  <PresentationFormat>Presentazione su schermo (4:3)</PresentationFormat>
  <Paragraphs>21</Paragraphs>
  <Slides>39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Modello struttura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4" baseType="lpstr">
      <vt:lpstr>Arial</vt:lpstr>
      <vt:lpstr>Calibri</vt:lpstr>
      <vt:lpstr>Comic Sans MS</vt:lpstr>
      <vt:lpstr>Simplified Arabic</vt:lpstr>
      <vt:lpstr>Tema di Office</vt:lpstr>
      <vt:lpstr>Diapositiva 1</vt:lpstr>
      <vt:lpstr>Diapositiva 2</vt:lpstr>
      <vt:lpstr>Diapositiva 3</vt:lpstr>
      <vt:lpstr>45 Km circa</vt:lpstr>
      <vt:lpstr>180 Km circa</vt:lpstr>
      <vt:lpstr>Diapositiva 6</vt:lpstr>
      <vt:lpstr>Album foto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</dc:title>
  <dc:creator>TARCI</dc:creator>
  <cp:lastModifiedBy>V</cp:lastModifiedBy>
  <cp:revision>13</cp:revision>
  <dcterms:created xsi:type="dcterms:W3CDTF">2013-11-26T20:51:00Z</dcterms:created>
  <dcterms:modified xsi:type="dcterms:W3CDTF">2013-12-01T09:08:33Z</dcterms:modified>
</cp:coreProperties>
</file>